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5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6D"/>
    <a:srgbClr val="84C441"/>
    <a:srgbClr val="F3F2F4"/>
    <a:srgbClr val="ED2223"/>
    <a:srgbClr val="4064B8"/>
    <a:srgbClr val="5CA7C6"/>
    <a:srgbClr val="E3D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/>
    <p:restoredTop sz="86404"/>
  </p:normalViewPr>
  <p:slideViewPr>
    <p:cSldViewPr snapToGrid="0" snapToObjects="1">
      <p:cViewPr>
        <p:scale>
          <a:sx n="100" d="100"/>
          <a:sy n="100" d="100"/>
        </p:scale>
        <p:origin x="5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70F4-0E3D-4C46-AEF5-283819C1CBF3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140C2-9B72-984F-8143-6813C441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6779-C805-6945-AE4C-C345E0223995}" type="datetimeFigureOut">
              <a:rPr lang="en-US" smtClean="0"/>
              <a:t>03-Nov-21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41" y="223195"/>
            <a:ext cx="5964404" cy="33279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0" y="5503333"/>
            <a:ext cx="9906000" cy="0"/>
          </a:xfrm>
          <a:prstGeom prst="line">
            <a:avLst/>
          </a:prstGeom>
          <a:ln>
            <a:solidFill>
              <a:srgbClr val="41566D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6991" y="5503333"/>
            <a:ext cx="1419009" cy="0"/>
          </a:xfrm>
          <a:prstGeom prst="line">
            <a:avLst/>
          </a:prstGeom>
          <a:ln>
            <a:solidFill>
              <a:srgbClr val="84C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093CC72-9296-4BF6-B299-DD4800C1E0EA}"/>
              </a:ext>
            </a:extLst>
          </p:cNvPr>
          <p:cNvSpPr/>
          <p:nvPr/>
        </p:nvSpPr>
        <p:spPr>
          <a:xfrm>
            <a:off x="5803845" y="2351782"/>
            <a:ext cx="6096000" cy="590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o-RO" sz="3200" b="1" dirty="0">
                <a:solidFill>
                  <a:srgbClr val="84C44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Titlul lucrării</a:t>
            </a:r>
            <a:endParaRPr lang="en-US" sz="2800" dirty="0">
              <a:solidFill>
                <a:srgbClr val="84C441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56351-AE49-4E5D-AD1E-6DAA852181FF}"/>
              </a:ext>
            </a:extLst>
          </p:cNvPr>
          <p:cNvSpPr/>
          <p:nvPr/>
        </p:nvSpPr>
        <p:spPr>
          <a:xfrm>
            <a:off x="7022430" y="4344262"/>
            <a:ext cx="4573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Autor, </a:t>
            </a:r>
          </a:p>
          <a:p>
            <a:r>
              <a:rPr lang="ro-RO" sz="20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Facultate, Specializare, An</a:t>
            </a:r>
          </a:p>
          <a:p>
            <a:endParaRPr lang="en-US" sz="2000" dirty="0">
              <a:solidFill>
                <a:srgbClr val="41566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55B84-540D-4CB3-9AE0-5D1D1812651C}"/>
              </a:ext>
            </a:extLst>
          </p:cNvPr>
          <p:cNvSpPr txBox="1"/>
          <p:nvPr/>
        </p:nvSpPr>
        <p:spPr>
          <a:xfrm>
            <a:off x="559151" y="994195"/>
            <a:ext cx="4884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rgbClr val="41566D"/>
                </a:solidFill>
                <a:latin typeface="Arial Black" panose="020B0A04020102020204" pitchFamily="34" charset="0"/>
              </a:rPr>
              <a:t>Competiție de idei și teme aplicabile construcțiilor inteligente</a:t>
            </a:r>
            <a:endParaRPr lang="en-US" sz="3200" dirty="0">
              <a:solidFill>
                <a:srgbClr val="41566D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33D21C-920F-4548-9E2A-33DC64073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01" y="52327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211F8D5-42EE-471C-B41F-8B6361E4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1" y="5629941"/>
            <a:ext cx="57245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A3C0AA7-C7B6-4D6A-82FE-542C81FF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9" y="6418136"/>
            <a:ext cx="6925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ro-RO" altLang="en-US" sz="1200" b="1" dirty="0">
                <a:solidFill>
                  <a:srgbClr val="41566D"/>
                </a:solidFill>
                <a:ea typeface="Roboto" panose="02000000000000000000" pitchFamily="2" charset="0"/>
                <a:cs typeface="Arial" panose="020B0604020202020204" pitchFamily="34" charset="0"/>
              </a:rPr>
              <a:t>CNFIS-FDI-2021-0147, “Baze de practică în UTCB pentru domeniul construcțiilor inteligente”</a:t>
            </a:r>
          </a:p>
        </p:txBody>
      </p:sp>
    </p:spTree>
    <p:extLst>
      <p:ext uri="{BB962C8B-B14F-4D97-AF65-F5344CB8AC3E}">
        <p14:creationId xmlns:p14="http://schemas.microsoft.com/office/powerpoint/2010/main" val="457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80000">
            <a:off x="-400999" y="5910356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82958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Titlu</a:t>
            </a:r>
            <a:r>
              <a:rPr lang="en-US" sz="4000" b="1" dirty="0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 slide text cu </a:t>
            </a:r>
            <a:r>
              <a:rPr lang="en-US" sz="4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poză</a:t>
            </a:r>
            <a:endParaRPr lang="ro-RO" sz="4000" b="1" dirty="0">
              <a:solidFill>
                <a:srgbClr val="41566D"/>
              </a:solidFill>
              <a:latin typeface="Arial" panose="020B0604020202020204" pitchFamily="34" charset="0"/>
              <a:ea typeface="Roboto Slab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778" y="1667031"/>
            <a:ext cx="6077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Nam at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rutrum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nisl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ac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euismod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Etiam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molestie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turpis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nulla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aliquam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lobortis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Duis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risus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lacus, gravida id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tristique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accumsan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40" y="1395799"/>
            <a:ext cx="4301067" cy="2913256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80D3A01-8606-4B53-B057-68B22396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91" y="5673492"/>
            <a:ext cx="57245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8E8FD80-871A-43EF-9CBA-6956C8C0C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9" y="6418136"/>
            <a:ext cx="6925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ro-RO" altLang="en-US" sz="1200" b="1" dirty="0">
                <a:solidFill>
                  <a:srgbClr val="41566D"/>
                </a:solidFill>
                <a:ea typeface="Roboto" panose="02000000000000000000" pitchFamily="2" charset="0"/>
                <a:cs typeface="Arial" panose="020B0604020202020204" pitchFamily="34" charset="0"/>
              </a:rPr>
              <a:t>CNFIS-FDI-2021-0147, “Baze de practică în UTCB pentru domeniul construcțiilor inteligente”</a:t>
            </a:r>
          </a:p>
        </p:txBody>
      </p:sp>
    </p:spTree>
    <p:extLst>
      <p:ext uri="{BB962C8B-B14F-4D97-AF65-F5344CB8AC3E}">
        <p14:creationId xmlns:p14="http://schemas.microsoft.com/office/powerpoint/2010/main" val="5535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80000">
            <a:off x="-400999" y="5910356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4339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Titlu</a:t>
            </a:r>
            <a:r>
              <a:rPr lang="en-US" sz="4000" b="1" dirty="0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 slide text</a:t>
            </a:r>
            <a:endParaRPr lang="ro-RO" sz="4000" b="1" dirty="0">
              <a:solidFill>
                <a:srgbClr val="41566D"/>
              </a:solidFill>
              <a:latin typeface="Arial" panose="020B0604020202020204" pitchFamily="34" charset="0"/>
              <a:ea typeface="Roboto Slab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3838" y="1843944"/>
            <a:ext cx="34098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1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2 lorem ipsum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3 lorem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4 ipsum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2778" y="1667031"/>
            <a:ext cx="61610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Nam at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rutrum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nisl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ac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euismod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Etiam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molestie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turpis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nulla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aliquam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lobortis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Duis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risus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lacus, gravida id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tristique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accumsan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506D91B7-C8A2-4E3F-888D-DCF98C80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91" y="5673492"/>
            <a:ext cx="57245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CA6C76C-AC1B-4FDB-BFB9-1E6B3F73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9" y="6418136"/>
            <a:ext cx="6925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ro-RO" altLang="en-US" sz="1200" b="1" dirty="0">
                <a:solidFill>
                  <a:srgbClr val="41566D"/>
                </a:solidFill>
                <a:ea typeface="Roboto" panose="02000000000000000000" pitchFamily="2" charset="0"/>
                <a:cs typeface="Arial" panose="020B0604020202020204" pitchFamily="34" charset="0"/>
              </a:rPr>
              <a:t>CNFIS-FDI-2021-0147, “Baze de practică în UTCB pentru domeniul construcțiilor inteligente”</a:t>
            </a:r>
          </a:p>
        </p:txBody>
      </p:sp>
    </p:spTree>
    <p:extLst>
      <p:ext uri="{BB962C8B-B14F-4D97-AF65-F5344CB8AC3E}">
        <p14:creationId xmlns:p14="http://schemas.microsoft.com/office/powerpoint/2010/main" val="17926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4" y="2413337"/>
            <a:ext cx="1219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Mul</a:t>
            </a:r>
            <a:r>
              <a:rPr lang="ro-RO" sz="6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țumesc</a:t>
            </a:r>
            <a:r>
              <a:rPr lang="en-US" sz="6000" b="1" dirty="0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!</a:t>
            </a:r>
            <a:endParaRPr lang="ro-RO" sz="6000" b="1" dirty="0">
              <a:solidFill>
                <a:srgbClr val="415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35867" y="5249333"/>
            <a:ext cx="6773333" cy="0"/>
          </a:xfrm>
          <a:prstGeom prst="line">
            <a:avLst/>
          </a:prstGeom>
          <a:ln>
            <a:solidFill>
              <a:srgbClr val="41566D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16858" y="5249333"/>
            <a:ext cx="1419009" cy="0"/>
          </a:xfrm>
          <a:prstGeom prst="line">
            <a:avLst/>
          </a:prstGeom>
          <a:ln>
            <a:solidFill>
              <a:srgbClr val="84C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6CFC1C8-3CF3-497D-90B5-4B1B3B6D7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5" y="5509862"/>
            <a:ext cx="57245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E8EA981-37B7-4E16-8B70-205471C81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906" y="6263202"/>
            <a:ext cx="6925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ro-RO" altLang="en-US" sz="1200" b="1" dirty="0">
                <a:solidFill>
                  <a:srgbClr val="41566D"/>
                </a:solidFill>
                <a:ea typeface="Roboto" panose="02000000000000000000" pitchFamily="2" charset="0"/>
                <a:cs typeface="Arial" panose="020B0604020202020204" pitchFamily="34" charset="0"/>
              </a:rPr>
              <a:t>CNFIS-FDI-2021-0147, “Baze de practică în UTCB pentru domeniul construcțiilor inteligente”</a:t>
            </a:r>
          </a:p>
        </p:txBody>
      </p:sp>
    </p:spTree>
    <p:extLst>
      <p:ext uri="{BB962C8B-B14F-4D97-AF65-F5344CB8AC3E}">
        <p14:creationId xmlns:p14="http://schemas.microsoft.com/office/powerpoint/2010/main" val="2720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185</Words>
  <Application>Microsoft Office PowerPoint</Application>
  <PresentationFormat>Widescreen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Alexandru Dimache</cp:lastModifiedBy>
  <cp:revision>297</cp:revision>
  <dcterms:created xsi:type="dcterms:W3CDTF">2016-09-21T11:49:38Z</dcterms:created>
  <dcterms:modified xsi:type="dcterms:W3CDTF">2021-11-03T07:29:34Z</dcterms:modified>
</cp:coreProperties>
</file>